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7" r:id="rId4"/>
    <p:sldId id="268" r:id="rId5"/>
    <p:sldId id="258" r:id="rId6"/>
    <p:sldId id="264" r:id="rId7"/>
    <p:sldId id="260" r:id="rId8"/>
    <p:sldId id="257" r:id="rId9"/>
    <p:sldId id="261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ABBBC1-F5C0-4B25-8384-891596DA532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FF530D-C224-4455-9161-6223AF4DDB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345638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+mn-lt"/>
              </a:rPr>
              <a:t>Дети в интернете</a:t>
            </a:r>
            <a:endParaRPr lang="ru-RU" sz="9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8784976" cy="3168352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endParaRPr lang="ru-RU" sz="6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6500" b="1" dirty="0" smtClean="0">
                <a:solidFill>
                  <a:schemeClr val="accent5">
                    <a:lumMod val="50000"/>
                  </a:schemeClr>
                </a:solidFill>
              </a:rPr>
              <a:t>Советы родителям</a:t>
            </a:r>
          </a:p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Качалинский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отдел МБУК ТР «МЦБ»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9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4. Объясните детям, что нельзя открывать файлы, присланные незнакомыми людьми. Эти файлы могут содержать вирусы или фото-, видеоматериалы непристойного или агрессивного </a:t>
            </a:r>
            <a:r>
              <a:rPr lang="ru-RU" sz="3200" b="1" smtClean="0">
                <a:solidFill>
                  <a:srgbClr val="C00000"/>
                </a:solidFill>
              </a:rPr>
              <a:t>содержания.</a:t>
            </a:r>
          </a:p>
          <a:p>
            <a:r>
              <a:rPr lang="ru-RU" sz="3200" b="1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5. Объясните, что некоторые люди в Интернете могут говорить неправду и быть не теми, за кого себя выдают. Дети никогда не должны самостоятельно, без взрослых встречаться с сетевыми друзьями, которых не знают в реальной жизни.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6. Постоянно общайтесь со своими детьми, рассказывайте, советуйте, как правильно поступать и реагировать на действия других людей в Интернете.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7. Научите своих детей правильно реагировать, если их кто-то обидел в Сети или они получили/натолкнулись на агрессивный контент. Расскажите, куда в подобном случае они могут обратиться.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8. Убедитесь, что на компьютере, которым пользуются ваши дети, установлены и правильно настроены средства фильтрации. </a:t>
            </a:r>
          </a:p>
        </p:txBody>
      </p:sp>
    </p:spTree>
    <p:extLst>
      <p:ext uri="{BB962C8B-B14F-4D97-AF65-F5344CB8AC3E}">
        <p14:creationId xmlns:p14="http://schemas.microsoft.com/office/powerpoint/2010/main" val="172405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Декабрь\Безопасный интернет\и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52970" cy="60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0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Безопасный интернет\интерн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4" y="25896"/>
            <a:ext cx="9271587" cy="67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3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Декабрь\Безопасный интернет\Б.инт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39336" cy="65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4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Декабрь\Безопасный интернет\инт-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4" y="183155"/>
            <a:ext cx="8869752" cy="62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Уважаемые родители!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Если ваши дети пользуются Интернетом, вы, без сомнения, беспокоитесь о том, как уберечь их от неприятностей, которые могут подстерегать в путешествии по этому океану информации. Значительное распространение материалов, предназначенных только для взрослых или неприемлемых для детей по какой-либо другой причине, может легко привести к неприятным последствиям. Кроме того, в Сети нередко встречаются люди, которые пытаются с помощью Интернета вступать в контакт с детьми, преследуя опасные для ребенка или противоправные цели.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5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404664"/>
            <a:ext cx="3600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Помните! </a:t>
            </a:r>
            <a:endParaRPr lang="ru-RU" sz="2800" b="1" u="sng" dirty="0" smtClean="0">
              <a:solidFill>
                <a:srgbClr val="C00000"/>
              </a:solidFill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</a:rPr>
              <a:t>Эти </a:t>
            </a:r>
            <a:r>
              <a:rPr lang="ru-RU" sz="2800" b="1" u="sng" dirty="0">
                <a:solidFill>
                  <a:srgbClr val="C00000"/>
                </a:solidFill>
              </a:rPr>
              <a:t>простые меры</a:t>
            </a:r>
            <a:r>
              <a:rPr lang="ru-RU" sz="2800" b="1" u="sng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>
                <a:solidFill>
                  <a:srgbClr val="C00000"/>
                </a:solidFill>
              </a:rPr>
              <a:t>а также доверительные беседы с детьми о правилах работы в Интернете позволят вам чувствовать себя спокойно, отпуская ребенка в познавательное путешествие по Всемирной сети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иблиотека\Desktop\Декабрь\Безопасный интернет\Б.интерн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134"/>
            <a:ext cx="4717745" cy="66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Меры предосторожности!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Побеседуйте с детьми. Первое, что необходимо объяснить: нахождение в Интернете во многом напоминает пребывание в общественном месте. Значительная часть опасностей, подстерегающих пользователя, очень схожи с риском, возникающим при общении с чужими людьми. Дети должны четко понимать: если они лично не знают человека, с которым общаются в Сети, это равносильно общению с незнакомцем в реальной жизни, что запрещено.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6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0"/>
            <a:ext cx="4355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Основные правила для родителей </a:t>
            </a:r>
          </a:p>
          <a:p>
            <a:endParaRPr lang="ru-RU" sz="3200" dirty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1. </a:t>
            </a:r>
            <a:r>
              <a:rPr lang="ru-RU" sz="3200" b="1" dirty="0" smtClean="0">
                <a:solidFill>
                  <a:srgbClr val="C00000"/>
                </a:solidFill>
              </a:rPr>
              <a:t>Будьте в курсе того, чем занимаются ваши дети в Интернете. Попросите их научить вас пользоваться различными приложениями, которыми вы не пользовались ранее.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иблиотека\Desktop\Безопасный интернет\интернет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9" y="260646"/>
            <a:ext cx="4698522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5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92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2. Помогите своим детям понять, что они не должны размещать в Сети информацию о себе: номер мобильного телефона, домашний адрес, номер школы, а также показывать фотографии (свои и семьи). Ведь любой человек может это увидеть и использовать в своих интересах.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3. Если ваш ребенок получает спам (нежелательную электронную почту), напомните ему, чтобы он не верил написанному в таких письмах и ни в коем случае не отвечал на них.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463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Дети в интернете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 интернете</dc:title>
  <dc:creator>Библиотека</dc:creator>
  <cp:lastModifiedBy>Библиотека</cp:lastModifiedBy>
  <cp:revision>7</cp:revision>
  <dcterms:created xsi:type="dcterms:W3CDTF">2021-12-02T07:42:39Z</dcterms:created>
  <dcterms:modified xsi:type="dcterms:W3CDTF">2021-12-17T07:04:08Z</dcterms:modified>
</cp:coreProperties>
</file>